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31" y="10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9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268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15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38980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613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3901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35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3428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926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20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9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121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031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52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919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625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FA39716-E120-4D19-B837-D0E1E0C2EF34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55DA80-2D92-4DF3-A756-F23516237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078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929E0-635B-4816-9ADD-0223A66518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/>
              <a:t>Determining a Good Location to Build a New Nightclub Business in New York City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92EAE0-5D81-436D-B511-36630C3456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By: Thomas James </a:t>
            </a:r>
          </a:p>
          <a:p>
            <a:r>
              <a:rPr lang="en-US" dirty="0"/>
              <a:t>Coursera/IBM data Science Capstone Project</a:t>
            </a:r>
          </a:p>
          <a:p>
            <a:r>
              <a:rPr lang="en-US" dirty="0"/>
              <a:t>3/12/2021</a:t>
            </a:r>
          </a:p>
        </p:txBody>
      </p:sp>
    </p:spTree>
    <p:extLst>
      <p:ext uri="{BB962C8B-B14F-4D97-AF65-F5344CB8AC3E}">
        <p14:creationId xmlns:p14="http://schemas.microsoft.com/office/powerpoint/2010/main" val="2822909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77113-F6DB-4B42-8F24-B8666C492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Data &amp; Bar Graph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4AA53-35C3-4EEE-B9A2-EA1588C2B8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1545" y="2052918"/>
            <a:ext cx="10500735" cy="3750125"/>
          </a:xfrm>
        </p:spPr>
        <p:txBody>
          <a:bodyPr/>
          <a:lstStyle/>
          <a:p>
            <a:r>
              <a:rPr lang="en-US" dirty="0" err="1"/>
              <a:t>df.shape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(2440, 7)</a:t>
            </a:r>
          </a:p>
          <a:p>
            <a:r>
              <a:rPr lang="en-US" dirty="0">
                <a:sym typeface="Wingdings" panose="05000000000000000000" pitchFamily="2" charset="2"/>
              </a:rPr>
              <a:t>Bar graph    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0FE185-8923-4A43-9A12-1D8547D83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2071" y="2247899"/>
            <a:ext cx="7570209" cy="433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3827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38072-9021-4860-8F7D-FA0AB271E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Map(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80984-677D-4B56-B369-8677908AA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Heat Map </a:t>
            </a:r>
            <a:r>
              <a:rPr lang="en-US" dirty="0">
                <a:sym typeface="Wingdings" panose="05000000000000000000" pitchFamily="2" charset="2"/>
              </a:rPr>
              <a:t></a:t>
            </a:r>
          </a:p>
          <a:p>
            <a:endParaRPr lang="en-US" dirty="0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2CA661F7-D15A-4670-89A1-C95ABAE8E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419" y="0"/>
            <a:ext cx="9165265" cy="6873949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D6D5164-D706-4E41-A1B1-73A9065EA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316" y="1938309"/>
            <a:ext cx="7864850" cy="4718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0028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87</TotalTime>
  <Words>50</Words>
  <Application>Microsoft Office PowerPoint</Application>
  <PresentationFormat>Widescreen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</vt:lpstr>
      <vt:lpstr>Determining a Good Location to Build a New Nightclub Business in New York City</vt:lpstr>
      <vt:lpstr>Initial Data &amp; Bar Graph Analysis</vt:lpstr>
      <vt:lpstr>Heat Map(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Determining a Good Location to Build a New Nightclub Business in New York City</dc:title>
  <dc:creator>Tom James</dc:creator>
  <cp:lastModifiedBy>Tom James</cp:lastModifiedBy>
  <cp:revision>4</cp:revision>
  <dcterms:created xsi:type="dcterms:W3CDTF">2021-03-13T04:11:23Z</dcterms:created>
  <dcterms:modified xsi:type="dcterms:W3CDTF">2021-03-13T05:38:38Z</dcterms:modified>
</cp:coreProperties>
</file>

<file path=docProps/thumbnail.jpeg>
</file>